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384" r:id="rId5"/>
    <p:sldId id="385" r:id="rId6"/>
    <p:sldId id="386" r:id="rId7"/>
    <p:sldId id="387" r:id="rId8"/>
    <p:sldId id="388" r:id="rId9"/>
    <p:sldId id="389" r:id="rId10"/>
    <p:sldId id="390" r:id="rId11"/>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82" autoAdjust="0"/>
  </p:normalViewPr>
  <p:slideViewPr>
    <p:cSldViewPr>
      <p:cViewPr varScale="1">
        <p:scale>
          <a:sx n="79" d="100"/>
          <a:sy n="79" d="100"/>
        </p:scale>
        <p:origin x="1570" y="43"/>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8491D84-CAD3-4E5D-9331-03A288E8E3DC}"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3E29A18D-E1E4-4E30-A581-7777E0072AF1}" type="presOf" srcId="{15556A3C-A49E-4842-A43C-742C684A0015}" destId="{B0A076B2-428A-4BBE-A132-5AFA20E80498}"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214B9014-548B-4286-87BD-9AE239053B1D}" srcId="{15556A3C-A49E-4842-A43C-742C684A0015}" destId="{C3D07491-059A-499C-B7AB-4665920732C1}" srcOrd="2" destOrd="0" parTransId="{9FE534E1-2525-4D82-BABA-B8DC1F82A79E}" sibTransId="{B59A5E91-742B-4626-838B-166E346E97CA}"/>
    <dgm:cxn modelId="{7AB679B1-002F-488F-AE9A-A171FADB41AD}" type="presOf" srcId="{8D4805A7-EBCE-4DC6-8616-157B0E5C483F}" destId="{A4DF5EF6-7847-439B-BDA9-E8CF25F3D2C4}" srcOrd="0" destOrd="0" presId="urn:microsoft.com/office/officeart/2005/8/layout/vList2"/>
    <dgm:cxn modelId="{3FCB6250-EAE8-4243-BDEE-DEB2326DDA85}"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7BA76973-10A4-46FD-9739-8422C1519217}" srcId="{15556A3C-A49E-4842-A43C-742C684A0015}" destId="{31D4C092-1583-41E2-B78E-1259B9562CA7}" srcOrd="1" destOrd="0" parTransId="{987373BF-4366-471E-BB9F-B3D3FCB44280}" sibTransId="{5F44ABC2-76D4-4169-8DE3-84C0696DB3BC}"/>
    <dgm:cxn modelId="{87408836-BAD7-4511-9E39-989C14BCFFEE}" type="presOf" srcId="{B0DD0AA9-DF7D-4D9C-985A-15C9657E9B6A}" destId="{FF1EE45F-4FA4-46EB-ABDC-89E91D42BCB6}" srcOrd="0" destOrd="0" presId="urn:microsoft.com/office/officeart/2005/8/layout/vList2"/>
    <dgm:cxn modelId="{8C23144C-AC7C-4940-B553-3CA7FFF94DAE}" type="presOf" srcId="{89816E1B-C8DD-4FDB-8BBC-A044531AAB22}" destId="{C285DCE5-AD69-4EF5-AF30-AFB058B75B87}" srcOrd="0" destOrd="0" presId="urn:microsoft.com/office/officeart/2005/8/layout/vList2"/>
    <dgm:cxn modelId="{FC8B6A8E-D83C-46B5-B355-7AA8041B19C4}" type="presParOf" srcId="{B0A076B2-428A-4BBE-A132-5AFA20E80498}" destId="{A4DF5EF6-7847-439B-BDA9-E8CF25F3D2C4}" srcOrd="0" destOrd="0" presId="urn:microsoft.com/office/officeart/2005/8/layout/vList2"/>
    <dgm:cxn modelId="{2230511F-2D6A-4098-8597-4422F4B6D339}" type="presParOf" srcId="{B0A076B2-428A-4BBE-A132-5AFA20E80498}" destId="{E5C19A63-4F62-45FD-A0D5-EFDF93D815E3}" srcOrd="1" destOrd="0" presId="urn:microsoft.com/office/officeart/2005/8/layout/vList2"/>
    <dgm:cxn modelId="{559F9976-D48C-4B0D-914F-6D5E9A02C86B}" type="presParOf" srcId="{B0A076B2-428A-4BBE-A132-5AFA20E80498}" destId="{9C01E478-AC92-4C14-B05A-2C2BBCFA21DD}" srcOrd="2" destOrd="0" presId="urn:microsoft.com/office/officeart/2005/8/layout/vList2"/>
    <dgm:cxn modelId="{0E3DFCE4-E4CF-4560-B5A4-0773B1B6E280}" type="presParOf" srcId="{B0A076B2-428A-4BBE-A132-5AFA20E80498}" destId="{231D8B81-A804-4507-8C2C-519EFD656472}" srcOrd="3" destOrd="0" presId="urn:microsoft.com/office/officeart/2005/8/layout/vList2"/>
    <dgm:cxn modelId="{D213A935-53DD-48DA-BB9D-8C9C250F4E50}" type="presParOf" srcId="{B0A076B2-428A-4BBE-A132-5AFA20E80498}" destId="{0DEDAA00-877A-4607-BD2A-33253F3B9FD2}" srcOrd="4" destOrd="0" presId="urn:microsoft.com/office/officeart/2005/8/layout/vList2"/>
    <dgm:cxn modelId="{1148B67B-3DC2-4B8C-A033-1DA9C292DB61}" type="presParOf" srcId="{B0A076B2-428A-4BBE-A132-5AFA20E80498}" destId="{595E3A4A-E919-41B8-BF83-D0B4DCA11873}" srcOrd="5" destOrd="0" presId="urn:microsoft.com/office/officeart/2005/8/layout/vList2"/>
    <dgm:cxn modelId="{83710D10-1F05-45FE-BAC7-EC635DA884D7}" type="presParOf" srcId="{B0A076B2-428A-4BBE-A132-5AFA20E80498}" destId="{FF1EE45F-4FA4-46EB-ABDC-89E91D42BCB6}" srcOrd="6" destOrd="0" presId="urn:microsoft.com/office/officeart/2005/8/layout/vList2"/>
    <dgm:cxn modelId="{400EC789-98C1-41A7-AC24-752263CA1979}" type="presParOf" srcId="{B0A076B2-428A-4BBE-A132-5AFA20E80498}" destId="{3E5BF0A0-B0E0-436A-8953-64763DA2B25D}" srcOrd="7" destOrd="0" presId="urn:microsoft.com/office/officeart/2005/8/layout/vList2"/>
    <dgm:cxn modelId="{051B5690-66B9-43AA-ADF3-7E4B48E9374A}"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8-11-2016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2</a:t>
            </a:fld>
            <a:endParaRPr lang="en-US" dirty="0"/>
          </a:p>
        </p:txBody>
      </p:sp>
    </p:spTree>
    <p:extLst>
      <p:ext uri="{BB962C8B-B14F-4D97-AF65-F5344CB8AC3E}">
        <p14:creationId xmlns:p14="http://schemas.microsoft.com/office/powerpoint/2010/main" val="209346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380242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a:t>
            </a:fld>
            <a:endParaRPr lang="en-US" dirty="0"/>
          </a:p>
        </p:txBody>
      </p:sp>
    </p:spTree>
    <p:extLst>
      <p:ext uri="{BB962C8B-B14F-4D97-AF65-F5344CB8AC3E}">
        <p14:creationId xmlns:p14="http://schemas.microsoft.com/office/powerpoint/2010/main" val="162717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4"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688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8.11.2016</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60849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8.11.2016</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52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8.11.2016</a:t>
            </a:fld>
            <a:endParaRPr lang="tr-TR" dirty="0"/>
          </a:p>
        </p:txBody>
      </p:sp>
    </p:spTree>
    <p:extLst>
      <p:ext uri="{BB962C8B-B14F-4D97-AF65-F5344CB8AC3E}">
        <p14:creationId xmlns:p14="http://schemas.microsoft.com/office/powerpoint/2010/main" val="233204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402151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8.11.2016</a:t>
            </a:fld>
            <a:endParaRPr lang="tr-TR" dirty="0"/>
          </a:p>
        </p:txBody>
      </p:sp>
    </p:spTree>
    <p:extLst>
      <p:ext uri="{BB962C8B-B14F-4D97-AF65-F5344CB8AC3E}">
        <p14:creationId xmlns:p14="http://schemas.microsoft.com/office/powerpoint/2010/main" val="75363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3"/>
          <a:stretch>
            <a:fillRect/>
          </a:stretch>
        </p:blipFill>
        <p:spPr>
          <a:xfrm>
            <a:off x="1763688" y="1102031"/>
            <a:ext cx="3857366" cy="23900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8.11.2016</a:t>
            </a:fld>
            <a:endParaRPr lang="tr-TR" dirty="0"/>
          </a:p>
        </p:txBody>
      </p:sp>
      <p:pic>
        <p:nvPicPr>
          <p:cNvPr id="53" name="Picture 52"/>
          <p:cNvPicPr>
            <a:picLocks noChangeAspect="1"/>
          </p:cNvPicPr>
          <p:nvPr/>
        </p:nvPicPr>
        <p:blipFill>
          <a:blip r:embed="rId4"/>
          <a:stretch>
            <a:fillRect/>
          </a:stretch>
        </p:blipFill>
        <p:spPr>
          <a:xfrm>
            <a:off x="1043608" y="3470665"/>
            <a:ext cx="7036951" cy="3181601"/>
          </a:xfrm>
          <a:prstGeom prst="rect">
            <a:avLst/>
          </a:prstGeom>
        </p:spPr>
      </p:pic>
    </p:spTree>
    <p:extLst>
      <p:ext uri="{BB962C8B-B14F-4D97-AF65-F5344CB8AC3E}">
        <p14:creationId xmlns:p14="http://schemas.microsoft.com/office/powerpoint/2010/main" val="300378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terms/"/>
    <ds:schemaRef ds:uri="194ccb06-a9bd-44be-8233-5ea8b0721088"/>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3303</TotalTime>
  <Words>230</Words>
  <Application>Microsoft Office PowerPoint</Application>
  <PresentationFormat>On-screen Show (4:3)</PresentationFormat>
  <Paragraphs>42</Paragraphs>
  <Slides>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Wingdings</vt:lpstr>
      <vt:lpstr>ITEA 3 PowerPoint template_small</vt:lpstr>
      <vt:lpstr>Model Writer</vt:lpstr>
      <vt:lpstr>Requirement Work Item</vt:lpstr>
      <vt:lpstr>Requirement LifeCycle</vt:lpstr>
      <vt:lpstr>Requirements Traceability</vt:lpstr>
      <vt:lpstr>Requirements in ALM</vt:lpstr>
      <vt:lpstr>Requirements in ALM</vt:lpstr>
      <vt:lpstr>HAVELSAN Use case for ModelWriter</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Eray TÜZÜN</cp:lastModifiedBy>
  <cp:revision>357</cp:revision>
  <dcterms:created xsi:type="dcterms:W3CDTF">2014-11-11T13:03:42Z</dcterms:created>
  <dcterms:modified xsi:type="dcterms:W3CDTF">2016-11-09T08:38:51Z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